
<file path=[Content_Types].xml><?xml version="1.0" encoding="utf-8"?>
<Types xmlns="http://schemas.openxmlformats.org/package/2006/content-types"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3" d="100"/>
          <a:sy n="83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[Mappe1]Daten!PivotTable1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en-US" dirty="0"/>
              <a:t>Gefahrene Privat-km pro Jahr</a:t>
            </a:r>
          </a:p>
        </c:rich>
      </c:tx>
      <c:overlay val="0"/>
    </c:title>
    <c:autoTitleDeleted val="0"/>
    <c:pivotFmts>
      <c:pivotFmt>
        <c:idx val="0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de-D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de-D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de-D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Daten!$B$1</c:f>
              <c:strCache>
                <c:ptCount val="1"/>
                <c:pt idx="0">
                  <c:v>Ergebnis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Daten!$A$2:$A$8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Daten!$B$2:$B$8</c:f>
              <c:numCache>
                <c:formatCode>#,##0</c:formatCode>
                <c:ptCount val="6"/>
                <c:pt idx="0">
                  <c:v>260790</c:v>
                </c:pt>
                <c:pt idx="1">
                  <c:v>290008</c:v>
                </c:pt>
                <c:pt idx="2">
                  <c:v>322180</c:v>
                </c:pt>
                <c:pt idx="3">
                  <c:v>310181</c:v>
                </c:pt>
                <c:pt idx="4">
                  <c:v>311888</c:v>
                </c:pt>
                <c:pt idx="5">
                  <c:v>305188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9E-4031-8232-FE3B30230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9485775"/>
        <c:axId val="738842863"/>
      </c:barChart>
      <c:catAx>
        <c:axId val="73948577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738842863"/>
        <c:crosses val="autoZero"/>
        <c:auto val="1"/>
        <c:lblAlgn val="ctr"/>
        <c:lblOffset val="100"/>
        <c:noMultiLvlLbl val="0"/>
      </c:catAx>
      <c:valAx>
        <c:axId val="738842863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739485775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50000"/>
        </a:schemeClr>
      </a:solidFill>
    </a:ln>
  </c:sp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004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5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820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392" y="365127"/>
            <a:ext cx="1811958" cy="92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635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08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664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795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997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2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491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242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2C323-15F2-4B00-82AE-371FB89318CE}" type="datetimeFigureOut">
              <a:rPr lang="de-DE" smtClean="0"/>
              <a:t>15.12.2016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C29B7-203E-4AEC-B9B4-B191D2EC888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362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SF Reisekosten und Ressourcen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Überblick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594" y="5752231"/>
            <a:ext cx="1803101" cy="92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965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 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Sammelabrechnungen</a:t>
            </a:r>
          </a:p>
          <a:p>
            <a:pPr lvl="1"/>
            <a:r>
              <a:rPr lang="de-DE" dirty="0"/>
              <a:t>Für Personen, die viel unterwegs sind und mehrere Reisen auf ein Mal abrechnen möchten</a:t>
            </a:r>
          </a:p>
          <a:p>
            <a:r>
              <a:rPr lang="de-DE" dirty="0"/>
              <a:t>Überwachung der Auszahlung von Reisekosten</a:t>
            </a:r>
          </a:p>
          <a:p>
            <a:pPr lvl="1"/>
            <a:r>
              <a:rPr lang="de-DE" dirty="0"/>
              <a:t>Insbesondere Vermeidung von Doppelauszahlungen</a:t>
            </a:r>
          </a:p>
          <a:p>
            <a:r>
              <a:rPr lang="de-DE" dirty="0"/>
              <a:t>Ressourcenbelegungs-Kalender jederzeit einsehbar</a:t>
            </a:r>
          </a:p>
          <a:p>
            <a:pPr lvl="1"/>
            <a:r>
              <a:rPr lang="de-DE" dirty="0"/>
              <a:t>Integrationsmöglichkeit mit dem internen Intranet</a:t>
            </a:r>
          </a:p>
          <a:p>
            <a:r>
              <a:rPr lang="de-DE" dirty="0"/>
              <a:t>Treuhand-Funktion</a:t>
            </a:r>
          </a:p>
          <a:p>
            <a:pPr lvl="1"/>
            <a:r>
              <a:rPr lang="de-DE" dirty="0"/>
              <a:t>Personen können Reisen stellvertretend für ständige Außendienstler abrechnen</a:t>
            </a:r>
          </a:p>
          <a:p>
            <a:r>
              <a:rPr lang="de-DE" dirty="0"/>
              <a:t>Funktionen für Sitzungen</a:t>
            </a:r>
          </a:p>
          <a:p>
            <a:pPr lvl="1"/>
            <a:r>
              <a:rPr lang="de-DE" dirty="0"/>
              <a:t>Sitzungen können dieselben Ressourcen belegen wie Reisen (z. B. Beamer)</a:t>
            </a:r>
          </a:p>
          <a:p>
            <a:pPr lvl="1"/>
            <a:r>
              <a:rPr lang="de-DE" dirty="0"/>
              <a:t>Integration von Bewirtungen für Sitzungen</a:t>
            </a:r>
          </a:p>
          <a:p>
            <a:pPr lvl="1"/>
            <a:r>
              <a:rPr lang="de-DE" dirty="0"/>
              <a:t>Ausgabe eines Sitzungsaushangs</a:t>
            </a:r>
          </a:p>
          <a:p>
            <a:pPr lvl="1"/>
            <a:r>
              <a:rPr lang="de-DE" dirty="0"/>
              <a:t>Belegungs- und Bestuhlungspläne für Hausmeister</a:t>
            </a:r>
          </a:p>
        </p:txBody>
      </p:sp>
    </p:spTree>
    <p:extLst>
      <p:ext uri="{BB962C8B-B14F-4D97-AF65-F5344CB8AC3E}">
        <p14:creationId xmlns:p14="http://schemas.microsoft.com/office/powerpoint/2010/main" val="4222526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Ad-hoc-Abfragen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Abfragesystem für individuelle Auswertungen</a:t>
            </a:r>
          </a:p>
          <a:p>
            <a:pPr lvl="1"/>
            <a:r>
              <a:rPr lang="de-DE" dirty="0"/>
              <a:t>Das „Fragen Sie doch, was Sie wollen“-System</a:t>
            </a:r>
          </a:p>
          <a:p>
            <a:r>
              <a:rPr lang="de-DE" dirty="0"/>
              <a:t>Abfragen sind zur Wiederverwendung speicherbar</a:t>
            </a:r>
          </a:p>
          <a:p>
            <a:pPr lvl="1"/>
            <a:r>
              <a:rPr lang="de-DE" dirty="0"/>
              <a:t>Z.B. für wiederkehrende Statistiken</a:t>
            </a:r>
          </a:p>
          <a:p>
            <a:r>
              <a:rPr lang="de-DE" dirty="0"/>
              <a:t>Komfortable Integration mit Microsoft Office</a:t>
            </a:r>
          </a:p>
          <a:p>
            <a:pPr lvl="1"/>
            <a:r>
              <a:rPr lang="de-DE" dirty="0"/>
              <a:t>Live-Verknüpfungen zu Excel und Word</a:t>
            </a:r>
          </a:p>
          <a:p>
            <a:pPr lvl="1"/>
            <a:r>
              <a:rPr lang="de-DE" dirty="0"/>
              <a:t>Incl. Diagrammen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BFEC1A89-2A43-4891-9887-A6D944F81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088863"/>
              </p:ext>
            </p:extLst>
          </p:nvPr>
        </p:nvGraphicFramePr>
        <p:xfrm>
          <a:off x="4623619" y="4176639"/>
          <a:ext cx="4081679" cy="2392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Grafik 4" descr="SF Reisekosten und Ressourcen - [Ad-hoc-Abfrage - Ausführung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21" y="4176640"/>
            <a:ext cx="3611079" cy="239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24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Nützliche Merkmale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Für Anwender/innen weiterer SF-Software:</a:t>
            </a:r>
          </a:p>
          <a:p>
            <a:pPr lvl="1"/>
            <a:r>
              <a:rPr lang="de-DE" dirty="0"/>
              <a:t>Bedienung praktisch identisch zu SF Adressverwaltung, SF Fundus,</a:t>
            </a:r>
            <a:br>
              <a:rPr lang="de-DE" dirty="0"/>
            </a:br>
            <a:r>
              <a:rPr lang="de-DE" dirty="0"/>
              <a:t>SF Pfründeverwaltung, SF Kirchensteuerkappung, SF Ordnerplan,</a:t>
            </a:r>
            <a:br>
              <a:rPr lang="de-DE" dirty="0"/>
            </a:br>
            <a:r>
              <a:rPr lang="de-DE" dirty="0"/>
              <a:t>SF Serververwaltung etc.</a:t>
            </a:r>
          </a:p>
          <a:p>
            <a:pPr lvl="1"/>
            <a:r>
              <a:rPr lang="de-DE" dirty="0"/>
              <a:t>Kennt man eines, kennt man alle</a:t>
            </a:r>
          </a:p>
          <a:p>
            <a:r>
              <a:rPr lang="de-DE" dirty="0"/>
              <a:t>Für die IT-Abteilung</a:t>
            </a:r>
          </a:p>
          <a:p>
            <a:pPr lvl="1"/>
            <a:r>
              <a:rPr lang="de-DE" dirty="0"/>
              <a:t>Installation und Update genauso einfach wie bei allen anderen SF-Produkten</a:t>
            </a:r>
          </a:p>
          <a:p>
            <a:pPr lvl="1"/>
            <a:r>
              <a:rPr lang="de-DE" dirty="0"/>
              <a:t>Update: Dateien in Ordner kopieren, ein Mal aufrufen</a:t>
            </a:r>
          </a:p>
          <a:p>
            <a:pPr lvl="1"/>
            <a:r>
              <a:rPr lang="de-DE" dirty="0"/>
              <a:t>Damit ist das netzwerkweite Update in zwei Minuten erledigt</a:t>
            </a:r>
          </a:p>
          <a:p>
            <a:r>
              <a:rPr lang="de-DE" dirty="0"/>
              <a:t>Datenaustausch mit weiterer Software</a:t>
            </a:r>
          </a:p>
          <a:p>
            <a:pPr lvl="1"/>
            <a:r>
              <a:rPr lang="de-DE" dirty="0"/>
              <a:t>IT-Abteilung: SF Reisekosten verfügt über eine PowerShell-Schnittstelle</a:t>
            </a:r>
          </a:p>
          <a:p>
            <a:pPr lvl="1"/>
            <a:r>
              <a:rPr lang="de-DE" dirty="0"/>
              <a:t>Import-/Exportschnittstellen können damit individuell vor Ort programmiert werden</a:t>
            </a:r>
          </a:p>
        </p:txBody>
      </p:sp>
    </p:spTree>
    <p:extLst>
      <p:ext uri="{BB962C8B-B14F-4D97-AF65-F5344CB8AC3E}">
        <p14:creationId xmlns:p14="http://schemas.microsoft.com/office/powerpoint/2010/main" val="372848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Start des Programms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Keine separaten Kennwörter erforderlich</a:t>
            </a:r>
          </a:p>
          <a:p>
            <a:pPr lvl="1"/>
            <a:r>
              <a:rPr lang="de-DE" dirty="0"/>
              <a:t>Übernimmt die Windows-Anmeldung</a:t>
            </a:r>
          </a:p>
          <a:p>
            <a:r>
              <a:rPr lang="de-DE" dirty="0"/>
              <a:t>Schriftgröße ist</a:t>
            </a:r>
            <a:br>
              <a:rPr lang="de-DE" dirty="0"/>
            </a:br>
            <a:r>
              <a:rPr lang="de-DE" dirty="0"/>
              <a:t>einstellbar</a:t>
            </a:r>
          </a:p>
        </p:txBody>
      </p:sp>
      <p:pic>
        <p:nvPicPr>
          <p:cNvPr id="4" name="Grafik 3" descr="SF Reisekosten und Ressourcen - [Aufgaben]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477" y="2533519"/>
            <a:ext cx="4879873" cy="364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5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Antragsübersicht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Anträge rasch filtern, auffinden und bearbeiten</a:t>
            </a:r>
          </a:p>
        </p:txBody>
      </p:sp>
      <p:pic>
        <p:nvPicPr>
          <p:cNvPr id="4" name="Grafik 3" descr="SF Reisekosten und Ressourcen - [Anträge bearbeiten]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96" y="2315497"/>
            <a:ext cx="8485808" cy="426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04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Einen Antrag stellen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Einzel- oder Serienanträge</a:t>
            </a:r>
          </a:p>
          <a:p>
            <a:r>
              <a:rPr lang="de-DE" dirty="0"/>
              <a:t>Reisen oder nur Ressourcenbelegung (z. B. Saal + Beamer)</a:t>
            </a:r>
          </a:p>
        </p:txBody>
      </p:sp>
      <p:pic>
        <p:nvPicPr>
          <p:cNvPr id="4" name="Grafik 3" descr="Neuer Einzelantr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706327"/>
            <a:ext cx="4717373" cy="3316903"/>
          </a:xfrm>
          <a:prstGeom prst="rect">
            <a:avLst/>
          </a:prstGeom>
        </p:spPr>
      </p:pic>
      <p:pic>
        <p:nvPicPr>
          <p:cNvPr id="5" name="Grafik 4" descr="Neuer Einzelantra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577" y="3156155"/>
            <a:ext cx="4801274" cy="337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888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Ressourcen sind integriert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Fahrzeuge, Sitzungssäle, Ausstattung können beliebig angelegt werden</a:t>
            </a:r>
          </a:p>
          <a:p>
            <a:r>
              <a:rPr lang="de-DE" dirty="0"/>
              <a:t>Automatische Pflege der Kalendereinträgen in Outlook/Exchange</a:t>
            </a:r>
          </a:p>
        </p:txBody>
      </p:sp>
      <p:pic>
        <p:nvPicPr>
          <p:cNvPr id="4" name="Grafik 3" descr="Neuer Einzelantr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31" y="2831498"/>
            <a:ext cx="4757995" cy="3345465"/>
          </a:xfrm>
          <a:prstGeom prst="rect">
            <a:avLst/>
          </a:prstGeom>
        </p:spPr>
      </p:pic>
      <p:pic>
        <p:nvPicPr>
          <p:cNvPr id="5" name="Grafik 4" descr="Neuer Einzelantra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383" y="3405610"/>
            <a:ext cx="4362856" cy="306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282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Genehmigung der Anträge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Erscheint automatisch, wenn es etwas zu genehmigen gibt</a:t>
            </a:r>
          </a:p>
          <a:p>
            <a:r>
              <a:rPr lang="de-DE" dirty="0"/>
              <a:t>Genehmigende Personen sind flexibel zentral hinterlegt</a:t>
            </a:r>
          </a:p>
        </p:txBody>
      </p:sp>
      <p:pic>
        <p:nvPicPr>
          <p:cNvPr id="4" name="Grafik 3" descr="SF Reisekosten und Ressourcen - [Reiseanträge genehmigen]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77" y="2630743"/>
            <a:ext cx="6083710" cy="354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21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Abrechnung einer Reise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Direkt aus der Antragsübersicht heraus</a:t>
            </a:r>
          </a:p>
        </p:txBody>
      </p:sp>
      <p:pic>
        <p:nvPicPr>
          <p:cNvPr id="5" name="Grafik 4" descr="Reise abrechn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51" y="2821638"/>
            <a:ext cx="5243562" cy="3686880"/>
          </a:xfrm>
          <a:prstGeom prst="rect">
            <a:avLst/>
          </a:prstGeom>
        </p:spPr>
      </p:pic>
      <p:pic>
        <p:nvPicPr>
          <p:cNvPr id="4" name="Grafik 3" descr="SF Reisekosten und Ressourcen - [Anträge bearbeiten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755" y="2284351"/>
            <a:ext cx="6459794" cy="376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49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Tagegeld und Reisekosten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Tatsächliche Reisetage können von geplanten abweichen</a:t>
            </a:r>
          </a:p>
        </p:txBody>
      </p:sp>
      <p:pic>
        <p:nvPicPr>
          <p:cNvPr id="6" name="Grafik 5" descr="Reise abrechn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72550"/>
            <a:ext cx="7661787" cy="423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242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fertige Abrechnung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Kann vorab eingesehen werden (fehlende Belege?)</a:t>
            </a:r>
          </a:p>
        </p:txBody>
      </p:sp>
      <p:pic>
        <p:nvPicPr>
          <p:cNvPr id="4" name="Grafik 3" descr="SF Reisekosten und Ressourcen - [Reisekostenabrechnung - Berichtsvorschau]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02" y="2201837"/>
            <a:ext cx="7116097" cy="45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16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248</Words>
  <Application>Microsoft Office PowerPoint</Application>
  <PresentationFormat>Bildschirmpräsentation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SF Reisekosten und Ressourcen</vt:lpstr>
      <vt:lpstr>Start des Programms</vt:lpstr>
      <vt:lpstr>Antragsübersicht</vt:lpstr>
      <vt:lpstr>Einen Antrag stellen</vt:lpstr>
      <vt:lpstr>Ressourcen sind integriert</vt:lpstr>
      <vt:lpstr>Genehmigung der Anträge</vt:lpstr>
      <vt:lpstr>Abrechnung einer Reise</vt:lpstr>
      <vt:lpstr>Tagegeld und Reisekosten</vt:lpstr>
      <vt:lpstr>Die fertige Abrechnung</vt:lpstr>
      <vt:lpstr>Weitere Funktionen</vt:lpstr>
      <vt:lpstr>Ad-hoc-Abfragen</vt:lpstr>
      <vt:lpstr>Nützliche Merkmale</vt:lpstr>
    </vt:vector>
  </TitlesOfParts>
  <Company>copyteam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Falk, Stefan</dc:creator>
  <cp:lastModifiedBy>Falk, Stefan</cp:lastModifiedBy>
  <cp:revision>10</cp:revision>
  <dcterms:created xsi:type="dcterms:W3CDTF">2014-03-18T16:49:44Z</dcterms:created>
  <dcterms:modified xsi:type="dcterms:W3CDTF">2016-12-15T10:48:53Z</dcterms:modified>
</cp:coreProperties>
</file>